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Noto Sans CJK KR Regular" panose="020B0600000101010101" charset="-127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Pretendard Medium" panose="020B0600000101010101" charset="-127"/>
      <p:bold r:id="rId23"/>
    </p:embeddedFont>
    <p:embeddedFont>
      <p:font typeface="Pretendard SemiBold" panose="020B0600000101010101" charset="-127"/>
      <p:bold r:id="rId24"/>
    </p:embeddedFont>
    <p:embeddedFont>
      <p:font typeface="Pretendard Light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7" d="100"/>
          <a:sy n="77" d="100"/>
        </p:scale>
        <p:origin x="-354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10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65400" y="4610100"/>
            <a:ext cx="129667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-200">
                <a:solidFill>
                  <a:srgbClr val="2869D0"/>
                </a:solidFill>
                <a:ea typeface="Pretendard SemiBold"/>
              </a:rPr>
              <a:t>기계학습</a:t>
            </a:r>
            <a:r>
              <a:rPr lang="en-US" sz="12000" b="0" i="0" u="none" strike="noStrike" spc="-2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12000" b="0" i="0" u="none" strike="noStrike" spc="-200">
                <a:solidFill>
                  <a:srgbClr val="2869D0"/>
                </a:solidFill>
                <a:ea typeface="Pretendard SemiBold"/>
              </a:rPr>
              <a:t>모델</a:t>
            </a:r>
            <a:r>
              <a:rPr lang="en-US" sz="12000" b="0" i="0" u="none" strike="noStrike" spc="-2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12000" b="0" i="0" u="none" strike="noStrike" spc="-200">
                <a:solidFill>
                  <a:srgbClr val="2869D0"/>
                </a:solidFill>
                <a:ea typeface="Pretendard SemiBold"/>
              </a:rPr>
              <a:t>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1000" y="3632200"/>
            <a:ext cx="5854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454545"/>
                </a:solidFill>
                <a:ea typeface="Pretendard Light"/>
              </a:rPr>
              <a:t>회사</a:t>
            </a:r>
            <a:r>
              <a:rPr lang="en-US" sz="53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5300" b="0" i="0" u="none" strike="noStrike" spc="-100">
                <a:solidFill>
                  <a:srgbClr val="454545"/>
                </a:solidFill>
                <a:ea typeface="Pretendard Light"/>
              </a:rPr>
              <a:t>파산데이터</a:t>
            </a:r>
            <a:r>
              <a:rPr lang="en-US" sz="53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5300" b="0" i="0" u="none" strike="noStrike" spc="-100">
                <a:solidFill>
                  <a:srgbClr val="454545"/>
                </a:solidFill>
                <a:ea typeface="Pretendard Light"/>
              </a:rPr>
              <a:t>기반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4089400"/>
            <a:ext cx="55245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1400" y="1549400"/>
            <a:ext cx="317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Light"/>
              </a:rPr>
              <a:t>빅데이터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Light"/>
              </a:rPr>
              <a:t> 8</a:t>
            </a:r>
            <a:r>
              <a:rPr lang="ko-KR" sz="3000" b="0" i="0" u="none" strike="noStrike">
                <a:solidFill>
                  <a:srgbClr val="2869D0"/>
                </a:solidFill>
                <a:ea typeface="Pretendard Light"/>
              </a:rPr>
              <a:t>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Light"/>
              </a:rPr>
              <a:t>파산조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05200" y="8166100"/>
            <a:ext cx="1168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김지석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허현강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박지석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71400" y="65278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869D0"/>
                </a:solidFill>
                <a:latin typeface="Pretendard Light"/>
              </a:rPr>
              <a:t>Team Project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3098800"/>
            <a:ext cx="8623300" cy="549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98800"/>
            <a:ext cx="6832600" cy="549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언더샘플링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1300" y="8966200"/>
            <a:ext cx="10375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효과적인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언더샘플링을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랜덤서치를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활용하여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샘플의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수에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Train, Test,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교차검증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, Recall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변화를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300" y="10045700"/>
            <a:ext cx="9931400" cy="6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7213600"/>
            <a:ext cx="6172200" cy="218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7213600"/>
            <a:ext cx="7416800" cy="218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900" y="3136900"/>
            <a:ext cx="9042400" cy="367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0300" y="3136900"/>
            <a:ext cx="4584700" cy="367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2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학습결과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00" y="3124200"/>
            <a:ext cx="10083800" cy="664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튜닝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전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7000" y="1168400"/>
            <a:ext cx="86233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하이퍼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패러미터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튜닝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튜닝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00" y="1168400"/>
            <a:ext cx="86233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하이퍼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패러미터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튜닝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454400"/>
            <a:ext cx="6896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429000"/>
            <a:ext cx="44450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42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n_estimators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고정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400" y="3429000"/>
            <a:ext cx="81026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400" y="3378200"/>
            <a:ext cx="4445000" cy="5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3708400"/>
            <a:ext cx="6908800" cy="621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900" y="3708400"/>
            <a:ext cx="8445500" cy="560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4234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n_estimators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고정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(175)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" y="2679700"/>
            <a:ext cx="7950200" cy="741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2679700"/>
            <a:ext cx="7962900" cy="7416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파산기업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추가분석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개선점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(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토의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367000" y="3708400"/>
            <a:ext cx="4597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000" y="3187700"/>
            <a:ext cx="15875000" cy="731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실제기업에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적용하지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못한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것이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아쉬웠음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재무상태표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및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손익계산서의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양식을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특성으로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사용한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만들면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현업에서의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활용성을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높일수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있을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것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같다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데이터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불균형으로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인해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샘플수를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줄여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정확도가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떨어진게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아쉽다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파산위험도를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점수로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나타내면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좋을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것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같다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16600" y="3797300"/>
            <a:ext cx="6642100" cy="300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0509"/>
              </a:lnSpc>
            </a:pPr>
            <a:r>
              <a:rPr lang="en-US" sz="12200" b="0" i="0" u="none" strike="noStrike">
                <a:solidFill>
                  <a:srgbClr val="2869D0"/>
                </a:solidFill>
                <a:latin typeface="Pretendard SemiBold"/>
              </a:rPr>
              <a:t>THANK</a:t>
            </a:r>
          </a:p>
          <a:p>
            <a:pPr lvl="0" algn="ctr">
              <a:lnSpc>
                <a:spcPct val="80509"/>
              </a:lnSpc>
            </a:pPr>
            <a:r>
              <a:rPr lang="en-US" sz="12200" b="0" i="0" u="none" strike="noStrike">
                <a:solidFill>
                  <a:srgbClr val="2869D0"/>
                </a:solidFill>
                <a:latin typeface="Pretendard SemiBold"/>
              </a:rPr>
              <a:t>YOU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100" y="3467100"/>
            <a:ext cx="5461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100" y="7150100"/>
            <a:ext cx="54610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5400000">
            <a:off x="16090900" y="2984500"/>
            <a:ext cx="3149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92300" y="8166100"/>
            <a:ext cx="2781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김지석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박지석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허현강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6800" y="2667000"/>
            <a:ext cx="59944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0700" b="0" i="0" u="none" strike="noStrike" spc="-100">
                <a:solidFill>
                  <a:srgbClr val="2869D0"/>
                </a:solidFill>
                <a:ea typeface="Pretendard SemiBold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0" y="4508500"/>
            <a:ext cx="20066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58400" y="19685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71200" y="19812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WBS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1100" y="29337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71100" y="38989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71200" y="48641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학습결과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1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차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,2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83800" y="48641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83800" y="58293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05.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71200" y="5842000"/>
            <a:ext cx="5867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하이퍼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패러미터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튜닝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비교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83800" y="67945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06.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71200" y="77216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개선점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71200" y="38735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프로젝트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데이터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소개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71200" y="29337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목표설정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58400" y="77216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07.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71200" y="6794500"/>
            <a:ext cx="5867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추가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3429000"/>
            <a:ext cx="9461500" cy="589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5600" y="3022600"/>
            <a:ext cx="40005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0" y="2463800"/>
            <a:ext cx="7632700" cy="7277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WBS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목표설정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7000" y="3111500"/>
            <a:ext cx="16256000" cy="607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대만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유가증권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파산기업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데이터를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토대로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실제기업에게도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적용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가능한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파산기업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검증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구현하자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분류모델을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통해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기업의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파산여부를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예측해보자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90%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넘는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정확도의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만들어보자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기업에게서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공통적으로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나타나는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특징은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무엇을까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?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공시된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정보들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만을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가지고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기업의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파산여부를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예측해보자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 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93980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프로젝트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데이터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소개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4102100"/>
            <a:ext cx="68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00" y="4076700"/>
            <a:ext cx="43307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2600" y="3340100"/>
            <a:ext cx="584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회사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파산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예측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데이터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7874000"/>
            <a:ext cx="36322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800" y="7924800"/>
            <a:ext cx="70104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65300" y="7137400"/>
            <a:ext cx="3848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1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데이터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 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전처리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9900" y="4406900"/>
            <a:ext cx="7150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대만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경제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저널의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1999-2009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년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파산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데이터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colums : 96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rows: 6819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9900" y="8267700"/>
            <a:ext cx="7023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낮은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특성중요도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특성제거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  0.007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기준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( 21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제거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colums : 75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rows: 6819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6032500"/>
            <a:ext cx="68961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6007100"/>
            <a:ext cx="3657600" cy="5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499600" y="5270500"/>
            <a:ext cx="584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2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데이터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전처리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86900" y="6337300"/>
            <a:ext cx="7150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언더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샘플링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300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( 6299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로우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제거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colums : 96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rows: 300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</p:txBody>
      </p:sp>
      <p:sp>
        <p:nvSpPr>
          <p:cNvPr id="19" name="TextBox 19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93980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프로젝트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데이터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6941800" y="2133600"/>
            <a:ext cx="1460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4102100"/>
            <a:ext cx="5448300" cy="566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4165600"/>
            <a:ext cx="8470900" cy="55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23900" y="1562100"/>
            <a:ext cx="2946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랜덤포레스트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454400"/>
            <a:ext cx="82804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429000"/>
            <a:ext cx="4445000" cy="5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42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제거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시각화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300" y="3479800"/>
            <a:ext cx="53086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6300" y="3429000"/>
            <a:ext cx="4445000" cy="50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0236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제거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리스트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93980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프로젝트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데이터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6979900" y="2095500"/>
            <a:ext cx="138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 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454400"/>
            <a:ext cx="68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429000"/>
            <a:ext cx="44450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42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상관관계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히트맵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0" y="3479800"/>
            <a:ext cx="8661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0" y="3429000"/>
            <a:ext cx="48260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3822700"/>
            <a:ext cx="6908800" cy="488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0" y="3835400"/>
            <a:ext cx="9258300" cy="488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2550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중요도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히트맵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0600" y="3187700"/>
            <a:ext cx="577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상관관계</a:t>
            </a:r>
            <a:r>
              <a:rPr lang="en-US" sz="15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상위</a:t>
            </a:r>
            <a:r>
              <a:rPr lang="en-US" sz="1500" b="0" i="0" u="none" strike="noStrike">
                <a:solidFill>
                  <a:srgbClr val="2869D0"/>
                </a:solidFill>
                <a:latin typeface="Pretendard Medium"/>
              </a:rPr>
              <a:t>10%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22600" y="3175000"/>
            <a:ext cx="577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특성중요도</a:t>
            </a:r>
            <a:r>
              <a:rPr lang="en-US" sz="1500" b="0" i="0" u="none" strike="noStrike">
                <a:solidFill>
                  <a:srgbClr val="2869D0"/>
                </a:solidFill>
                <a:latin typeface="Pretendard Medium"/>
              </a:rPr>
              <a:t> 0.03</a:t>
            </a: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이상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800" y="7048500"/>
            <a:ext cx="7429500" cy="210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7023100"/>
            <a:ext cx="6172200" cy="2159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136900"/>
            <a:ext cx="8991600" cy="363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0300" y="3124200"/>
            <a:ext cx="4711700" cy="3657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1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학습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결과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146300" y="6827658"/>
            <a:ext cx="14020800" cy="2974203"/>
            <a:chOff x="4038600" y="1104900"/>
            <a:chExt cx="12573000" cy="236220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038600" y="1104900"/>
              <a:ext cx="12573000" cy="2362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150" y="1207294"/>
              <a:ext cx="11899900" cy="2157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3302000"/>
            <a:ext cx="8623300" cy="549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302000"/>
            <a:ext cx="6921500" cy="549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51300" y="8966200"/>
            <a:ext cx="10375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효과적인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언더샘플링을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그리드서치를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활용하여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샘플의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수에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Train, Test,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교차검증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, Recall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변화를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300" y="10045700"/>
            <a:ext cx="9931400" cy="6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언더샘플링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304</Words>
  <Application>Microsoft Office PowerPoint</Application>
  <PresentationFormat>사용자 지정</PresentationFormat>
  <Paragraphs>87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굴림</vt:lpstr>
      <vt:lpstr>Arial</vt:lpstr>
      <vt:lpstr>Noto Sans CJK KR Regular</vt:lpstr>
      <vt:lpstr>Calibri</vt:lpstr>
      <vt:lpstr>Pretendard Medium</vt:lpstr>
      <vt:lpstr>Pretendard SemiBold</vt:lpstr>
      <vt:lpstr>Pretendard 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2006-08-16T00:00:00Z</dcterms:created>
  <dcterms:modified xsi:type="dcterms:W3CDTF">2024-07-10T06:26:26Z</dcterms:modified>
</cp:coreProperties>
</file>